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8" r:id="rId2"/>
    <p:sldId id="256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26B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250" autoAdjust="0"/>
    <p:restoredTop sz="94660"/>
  </p:normalViewPr>
  <p:slideViewPr>
    <p:cSldViewPr snapToGrid="0">
      <p:cViewPr varScale="1">
        <p:scale>
          <a:sx n="73" d="100"/>
          <a:sy n="73" d="100"/>
        </p:scale>
        <p:origin x="36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11/1/2019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11/1/2019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11/1/2019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11/1/2019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11/1/2019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11/1/2019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1" r:id="rId3"/>
    <p:sldLayoutId id="2147483666" r:id="rId4"/>
    <p:sldLayoutId id="2147483653" r:id="rId5"/>
    <p:sldLayoutId id="2147483654" r:id="rId6"/>
    <p:sldLayoutId id="2147483655" r:id="rId7"/>
    <p:sldLayoutId id="2147483667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959428" y="609600"/>
            <a:ext cx="7314573" cy="2107474"/>
          </a:xfrm>
        </p:spPr>
        <p:txBody>
          <a:bodyPr/>
          <a:lstStyle/>
          <a:p>
            <a:pPr algn="ctr"/>
            <a:r>
              <a:rPr lang="es-CO" sz="6000" dirty="0" smtClean="0"/>
              <a:t>RUVI</a:t>
            </a:r>
            <a:endParaRPr lang="es-CO" sz="6000" dirty="0"/>
          </a:p>
        </p:txBody>
      </p:sp>
      <p:sp>
        <p:nvSpPr>
          <p:cNvPr id="4" name="Marcador de contenido 3"/>
          <p:cNvSpPr>
            <a:spLocks noGrp="1"/>
          </p:cNvSpPr>
          <p:nvPr>
            <p:ph idx="1"/>
          </p:nvPr>
        </p:nvSpPr>
        <p:spPr>
          <a:xfrm>
            <a:off x="1750422" y="3801291"/>
            <a:ext cx="7523579" cy="224007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CO" sz="5400" dirty="0" smtClean="0"/>
              <a:t>DIAGRAMA DE PROCESO</a:t>
            </a:r>
            <a:endParaRPr lang="es-CO" sz="5400" dirty="0"/>
          </a:p>
        </p:txBody>
      </p:sp>
    </p:spTree>
    <p:extLst>
      <p:ext uri="{BB962C8B-B14F-4D97-AF65-F5344CB8AC3E}">
        <p14:creationId xmlns:p14="http://schemas.microsoft.com/office/powerpoint/2010/main" val="10701257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Resultado de imagen para formularios tools aimadas"/>
          <p:cNvSpPr txBox="1">
            <a:spLocks noChangeAspect="1" noChangeArrowheads="1"/>
          </p:cNvSpPr>
          <p:nvPr/>
        </p:nvSpPr>
        <p:spPr bwMode="auto">
          <a:xfrm>
            <a:off x="1380760" y="235130"/>
            <a:ext cx="8499475" cy="574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CO" b="1" dirty="0" smtClean="0">
                <a:latin typeface="Arial Black" panose="020B0A04020102020204" pitchFamily="34" charset="0"/>
              </a:rPr>
              <a:t>Sitio de labor informal</a:t>
            </a:r>
            <a:endParaRPr lang="es-CO" b="1" dirty="0">
              <a:latin typeface="Arial Black" panose="020B0A04020102020204" pitchFamily="34" charset="0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491" y="2750959"/>
            <a:ext cx="1876425" cy="242887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7365" y="907459"/>
            <a:ext cx="2371725" cy="192405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1524" y="3194278"/>
            <a:ext cx="2599509" cy="1985556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60680" y="5277396"/>
            <a:ext cx="2085975" cy="2190750"/>
          </a:xfrm>
          <a:prstGeom prst="rect">
            <a:avLst/>
          </a:prstGeom>
        </p:spPr>
      </p:pic>
      <p:sp>
        <p:nvSpPr>
          <p:cNvPr id="9" name="Flecha cuádruple 8"/>
          <p:cNvSpPr/>
          <p:nvPr/>
        </p:nvSpPr>
        <p:spPr>
          <a:xfrm>
            <a:off x="3349289" y="3578980"/>
            <a:ext cx="1216152" cy="1216152"/>
          </a:xfrm>
          <a:prstGeom prst="quad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2975719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2" descr="Resultado de imagen para formularios tools aimadas"/>
          <p:cNvSpPr txBox="1">
            <a:spLocks noChangeAspect="1" noChangeArrowheads="1"/>
          </p:cNvSpPr>
          <p:nvPr/>
        </p:nvSpPr>
        <p:spPr bwMode="auto">
          <a:xfrm>
            <a:off x="1380760" y="235130"/>
            <a:ext cx="8499475" cy="718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CO" b="1" dirty="0" smtClean="0">
                <a:latin typeface="Arial Black" panose="020B0A04020102020204" pitchFamily="34" charset="0"/>
              </a:rPr>
              <a:t>Información guardada y enviada a los servidores de la alcaldía de Bogotá  y el Ipes para tener sus datos guardados</a:t>
            </a:r>
            <a:endParaRPr lang="es-CO" b="1" dirty="0">
              <a:latin typeface="Arial Black" panose="020B0A04020102020204" pitchFamily="34" charset="0"/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9726" y="1227363"/>
            <a:ext cx="2812321" cy="2038351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5692" y="1175112"/>
            <a:ext cx="2476500" cy="2090602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8217" y="3384367"/>
            <a:ext cx="2473510" cy="1514475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9726" y="5191184"/>
            <a:ext cx="2812322" cy="148590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08023" y="5632598"/>
            <a:ext cx="1798476" cy="1225402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01927" y="3981447"/>
            <a:ext cx="1804572" cy="1353429"/>
          </a:xfrm>
          <a:prstGeom prst="rect">
            <a:avLst/>
          </a:prstGeom>
        </p:spPr>
      </p:pic>
      <p:cxnSp>
        <p:nvCxnSpPr>
          <p:cNvPr id="13" name="Conector curvado 12"/>
          <p:cNvCxnSpPr/>
          <p:nvPr/>
        </p:nvCxnSpPr>
        <p:spPr>
          <a:xfrm>
            <a:off x="3513909" y="1881051"/>
            <a:ext cx="1136468" cy="365487"/>
          </a:xfrm>
          <a:prstGeom prst="curvedConnector3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curvado 15"/>
          <p:cNvCxnSpPr>
            <a:endCxn id="8" idx="0"/>
          </p:cNvCxnSpPr>
          <p:nvPr/>
        </p:nvCxnSpPr>
        <p:spPr>
          <a:xfrm rot="16200000" flipH="1">
            <a:off x="8250623" y="2330017"/>
            <a:ext cx="1137829" cy="970869"/>
          </a:xfrm>
          <a:prstGeom prst="curvedConnector3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curvado 17"/>
          <p:cNvCxnSpPr/>
          <p:nvPr/>
        </p:nvCxnSpPr>
        <p:spPr>
          <a:xfrm rot="10800000" flipV="1">
            <a:off x="7968345" y="5042262"/>
            <a:ext cx="1456930" cy="718457"/>
          </a:xfrm>
          <a:prstGeom prst="curvedConnector3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curvado 20"/>
          <p:cNvCxnSpPr/>
          <p:nvPr/>
        </p:nvCxnSpPr>
        <p:spPr>
          <a:xfrm rot="10800000">
            <a:off x="3513909" y="4898842"/>
            <a:ext cx="1045028" cy="436034"/>
          </a:xfrm>
          <a:prstGeom prst="curvedConnector3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curvado 21"/>
          <p:cNvCxnSpPr/>
          <p:nvPr/>
        </p:nvCxnSpPr>
        <p:spPr>
          <a:xfrm rot="10800000" flipV="1">
            <a:off x="3344091" y="6245299"/>
            <a:ext cx="1319338" cy="207752"/>
          </a:xfrm>
          <a:prstGeom prst="curvedConnector3">
            <a:avLst>
              <a:gd name="adj1" fmla="val 50000"/>
            </a:avLst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03096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332" y="2220686"/>
            <a:ext cx="1802674" cy="1351983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708" y="877002"/>
            <a:ext cx="1802674" cy="1226073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7708" y="5107577"/>
            <a:ext cx="1506538" cy="1603329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5492" y="4735014"/>
            <a:ext cx="2143125" cy="2253615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91236" y="1358560"/>
            <a:ext cx="1788999" cy="1095511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80940" y="2842090"/>
            <a:ext cx="1780347" cy="1193528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55717" y="3973853"/>
            <a:ext cx="1780347" cy="1312795"/>
          </a:xfrm>
          <a:prstGeom prst="rect">
            <a:avLst/>
          </a:prstGeom>
        </p:spPr>
      </p:pic>
      <p:sp>
        <p:nvSpPr>
          <p:cNvPr id="4" name="AutoShape 2" descr="Resultado de imagen para formularios tools aimadas"/>
          <p:cNvSpPr>
            <a:spLocks noGrp="1" noChangeAspect="1" noChangeArrowheads="1"/>
          </p:cNvSpPr>
          <p:nvPr>
            <p:ph type="subTitle" idx="1"/>
          </p:nvPr>
        </p:nvSpPr>
        <p:spPr bwMode="auto">
          <a:xfrm>
            <a:off x="1380760" y="235130"/>
            <a:ext cx="8499475" cy="901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lang="es-CO" b="1" dirty="0"/>
              <a:t>  </a:t>
            </a:r>
            <a:r>
              <a:rPr lang="es-CO" b="1" dirty="0" smtClean="0">
                <a:latin typeface="Arial Black" panose="020B0A04020102020204" pitchFamily="34" charset="0"/>
              </a:rPr>
              <a:t>Proceso del censo único y real del vendedor informal</a:t>
            </a:r>
            <a:endParaRPr lang="es-CO" b="1" dirty="0">
              <a:latin typeface="Arial Black" panose="020B0A04020102020204" pitchFamily="34" charset="0"/>
            </a:endParaRPr>
          </a:p>
        </p:txBody>
      </p:sp>
      <p:pic>
        <p:nvPicPr>
          <p:cNvPr id="14" name="Imagen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flipH="1">
            <a:off x="3074149" y="1698172"/>
            <a:ext cx="1702687" cy="2364377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30667" y="1660444"/>
            <a:ext cx="818450" cy="1069997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57291" y="2819287"/>
            <a:ext cx="818450" cy="1069997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94548" y="3665017"/>
            <a:ext cx="818450" cy="1069997"/>
          </a:xfrm>
          <a:prstGeom prst="rect">
            <a:avLst/>
          </a:prstGeom>
        </p:spPr>
      </p:pic>
      <p:pic>
        <p:nvPicPr>
          <p:cNvPr id="21" name="Imagen 2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97824" y="4989967"/>
            <a:ext cx="1339114" cy="1177880"/>
          </a:xfrm>
          <a:prstGeom prst="rect">
            <a:avLst/>
          </a:prstGeom>
        </p:spPr>
      </p:pic>
      <p:pic>
        <p:nvPicPr>
          <p:cNvPr id="22" name="Imagen 2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386716" y="5567825"/>
            <a:ext cx="1541150" cy="1227909"/>
          </a:xfrm>
          <a:prstGeom prst="rect">
            <a:avLst/>
          </a:prstGeom>
        </p:spPr>
      </p:pic>
      <p:pic>
        <p:nvPicPr>
          <p:cNvPr id="23" name="Imagen 2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985735" y="5645093"/>
            <a:ext cx="1541150" cy="1227909"/>
          </a:xfrm>
          <a:prstGeom prst="rect">
            <a:avLst/>
          </a:prstGeom>
        </p:spPr>
      </p:pic>
      <p:pic>
        <p:nvPicPr>
          <p:cNvPr id="24" name="Imagen 2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793837" y="5286648"/>
            <a:ext cx="1274418" cy="1348523"/>
          </a:xfrm>
          <a:prstGeom prst="rect">
            <a:avLst/>
          </a:prstGeom>
        </p:spPr>
      </p:pic>
      <p:pic>
        <p:nvPicPr>
          <p:cNvPr id="25" name="Imagen 2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525008" y="1768408"/>
            <a:ext cx="1955517" cy="2549094"/>
          </a:xfrm>
          <a:prstGeom prst="rect">
            <a:avLst/>
          </a:prstGeom>
        </p:spPr>
      </p:pic>
      <p:pic>
        <p:nvPicPr>
          <p:cNvPr id="26" name="Imagen 2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45649" y="3973852"/>
            <a:ext cx="1348597" cy="1016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4865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92399" y="3857388"/>
            <a:ext cx="1319349" cy="783501"/>
          </a:xfrm>
        </p:spPr>
        <p:txBody>
          <a:bodyPr>
            <a:normAutofit/>
          </a:bodyPr>
          <a:lstStyle/>
          <a:p>
            <a:r>
              <a:rPr lang="es-CO" dirty="0" smtClean="0"/>
              <a:t>RIVI</a:t>
            </a:r>
            <a:endParaRPr lang="es-CO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1222" y="1959427"/>
            <a:ext cx="1971865" cy="1920241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8650" y="1959427"/>
            <a:ext cx="1789611" cy="1473111"/>
          </a:xfrm>
          <a:prstGeom prst="rect">
            <a:avLst/>
          </a:prstGeom>
        </p:spPr>
      </p:pic>
      <p:sp>
        <p:nvSpPr>
          <p:cNvPr id="9" name="Flecha izquierda 8"/>
          <p:cNvSpPr/>
          <p:nvPr/>
        </p:nvSpPr>
        <p:spPr>
          <a:xfrm rot="10800000" flipH="1" flipV="1">
            <a:off x="7112721" y="2148838"/>
            <a:ext cx="868683" cy="770709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5291" y="1724568"/>
            <a:ext cx="1875607" cy="914130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5001" y="2794679"/>
            <a:ext cx="1875607" cy="692332"/>
          </a:xfrm>
          <a:prstGeom prst="rect">
            <a:avLst/>
          </a:prstGeom>
        </p:spPr>
      </p:pic>
      <p:sp>
        <p:nvSpPr>
          <p:cNvPr id="13" name="Flecha izquierda 12"/>
          <p:cNvSpPr/>
          <p:nvPr/>
        </p:nvSpPr>
        <p:spPr>
          <a:xfrm>
            <a:off x="3897626" y="2230479"/>
            <a:ext cx="1471206" cy="60742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4" name="Flecha izquierda 13"/>
          <p:cNvSpPr/>
          <p:nvPr/>
        </p:nvSpPr>
        <p:spPr>
          <a:xfrm rot="20178182">
            <a:off x="4070016" y="3050221"/>
            <a:ext cx="1350194" cy="60742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8" name="AutoShape 2" descr="Resultado de imagen para formularios tools aimadas"/>
          <p:cNvSpPr txBox="1">
            <a:spLocks noChangeAspect="1" noChangeArrowheads="1"/>
          </p:cNvSpPr>
          <p:nvPr/>
        </p:nvSpPr>
        <p:spPr bwMode="auto">
          <a:xfrm>
            <a:off x="1001937" y="321082"/>
            <a:ext cx="8499475" cy="901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CO" b="1" dirty="0" smtClean="0"/>
              <a:t>  </a:t>
            </a:r>
            <a:r>
              <a:rPr lang="es-CO" b="1" dirty="0" smtClean="0">
                <a:latin typeface="Arial Black" panose="020B0A04020102020204" pitchFamily="34" charset="0"/>
              </a:rPr>
              <a:t>Registro según el tipo de cedula colombiana, extranjera y por el RIVI</a:t>
            </a:r>
            <a:endParaRPr lang="es-CO" b="1" dirty="0">
              <a:latin typeface="Arial Black" panose="020B0A04020102020204" pitchFamily="34" charset="0"/>
            </a:endParaRPr>
          </a:p>
        </p:txBody>
      </p:sp>
      <p:sp>
        <p:nvSpPr>
          <p:cNvPr id="19" name="Flecha derecha 18"/>
          <p:cNvSpPr/>
          <p:nvPr/>
        </p:nvSpPr>
        <p:spPr>
          <a:xfrm rot="1655817" flipV="1">
            <a:off x="3579628" y="4309718"/>
            <a:ext cx="1672046" cy="548243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0" name="Flecha derecha 19"/>
          <p:cNvSpPr/>
          <p:nvPr/>
        </p:nvSpPr>
        <p:spPr>
          <a:xfrm rot="1445846" flipV="1">
            <a:off x="3390898" y="5264319"/>
            <a:ext cx="1672046" cy="548243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21" name="Imagen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21976" y="4249138"/>
            <a:ext cx="2129245" cy="2032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5934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2" descr="Resultado de imagen para formularios tools aimadas"/>
          <p:cNvSpPr txBox="1">
            <a:spLocks noChangeAspect="1" noChangeArrowheads="1"/>
          </p:cNvSpPr>
          <p:nvPr/>
        </p:nvSpPr>
        <p:spPr bwMode="auto">
          <a:xfrm>
            <a:off x="1380760" y="235130"/>
            <a:ext cx="8499475" cy="901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CO" b="1" dirty="0" smtClean="0">
                <a:latin typeface="Arial Black" panose="020B0A04020102020204" pitchFamily="34" charset="0"/>
              </a:rPr>
              <a:t>Datos personales de la persona</a:t>
            </a:r>
            <a:endParaRPr lang="es-CO" b="1" dirty="0">
              <a:latin typeface="Arial Black" panose="020B0A04020102020204" pitchFamily="34" charset="0"/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4218" y="1293223"/>
            <a:ext cx="2978331" cy="2730137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2491" y="1293223"/>
            <a:ext cx="2381250" cy="192405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3916" y="4981575"/>
            <a:ext cx="2438400" cy="1876425"/>
          </a:xfrm>
          <a:prstGeom prst="rect">
            <a:avLst/>
          </a:prstGeom>
        </p:spPr>
      </p:pic>
      <p:sp>
        <p:nvSpPr>
          <p:cNvPr id="13" name="Flecha arriba y abajo 12"/>
          <p:cNvSpPr/>
          <p:nvPr/>
        </p:nvSpPr>
        <p:spPr>
          <a:xfrm>
            <a:off x="6166322" y="3352528"/>
            <a:ext cx="953587" cy="1493792"/>
          </a:xfrm>
          <a:prstGeom prst="upDown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4" name="Flecha derecha 13"/>
          <p:cNvSpPr/>
          <p:nvPr/>
        </p:nvSpPr>
        <p:spPr>
          <a:xfrm>
            <a:off x="4062548" y="2259874"/>
            <a:ext cx="1175657" cy="957399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5" name="Flecha izquierda 14"/>
          <p:cNvSpPr/>
          <p:nvPr/>
        </p:nvSpPr>
        <p:spPr>
          <a:xfrm rot="2286427">
            <a:off x="3129042" y="4186422"/>
            <a:ext cx="2060748" cy="875212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696944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Resultado de imagen para formularios tools aimadas"/>
          <p:cNvSpPr txBox="1">
            <a:spLocks noChangeAspect="1" noChangeArrowheads="1"/>
          </p:cNvSpPr>
          <p:nvPr/>
        </p:nvSpPr>
        <p:spPr bwMode="auto">
          <a:xfrm>
            <a:off x="1001937" y="321083"/>
            <a:ext cx="8499475" cy="625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CO" b="1" dirty="0" smtClean="0"/>
              <a:t>  </a:t>
            </a:r>
            <a:r>
              <a:rPr lang="es-CO" b="1" dirty="0" smtClean="0">
                <a:latin typeface="Arial Black" panose="020B0A04020102020204" pitchFamily="34" charset="0"/>
              </a:rPr>
              <a:t>Niveles de educación</a:t>
            </a:r>
            <a:endParaRPr lang="es-CO" b="1" dirty="0">
              <a:latin typeface="Arial Black" panose="020B0A04020102020204" pitchFamily="34" charset="0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9973" y="1163638"/>
            <a:ext cx="2183401" cy="152400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6560" y="3400969"/>
            <a:ext cx="2438400" cy="1540759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9405" y="4811100"/>
            <a:ext cx="3048000" cy="1495425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1866" y="1865052"/>
            <a:ext cx="1898467" cy="2926334"/>
          </a:xfrm>
          <a:prstGeom prst="rect">
            <a:avLst/>
          </a:prstGeom>
        </p:spPr>
      </p:pic>
      <p:cxnSp>
        <p:nvCxnSpPr>
          <p:cNvPr id="12" name="Conector recto de flecha 11"/>
          <p:cNvCxnSpPr/>
          <p:nvPr/>
        </p:nvCxnSpPr>
        <p:spPr>
          <a:xfrm flipV="1">
            <a:off x="3100250" y="1776549"/>
            <a:ext cx="949236" cy="88751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Conector recto de flecha 14"/>
          <p:cNvCxnSpPr/>
          <p:nvPr/>
        </p:nvCxnSpPr>
        <p:spPr>
          <a:xfrm>
            <a:off x="3100250" y="5245304"/>
            <a:ext cx="953588" cy="39898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Conector recto de flecha 15"/>
          <p:cNvCxnSpPr/>
          <p:nvPr/>
        </p:nvCxnSpPr>
        <p:spPr>
          <a:xfrm>
            <a:off x="4585467" y="3720156"/>
            <a:ext cx="1871938" cy="10726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Flecha curvada hacia la izquierda 22"/>
          <p:cNvSpPr/>
          <p:nvPr/>
        </p:nvSpPr>
        <p:spPr>
          <a:xfrm>
            <a:off x="3320466" y="2880751"/>
            <a:ext cx="753291" cy="571220"/>
          </a:xfrm>
          <a:prstGeom prst="curvedLeftArrow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tx1"/>
              </a:solidFill>
            </a:endParaRPr>
          </a:p>
        </p:txBody>
      </p:sp>
      <p:sp>
        <p:nvSpPr>
          <p:cNvPr id="24" name="Flecha curvada hacia la izquierda 23"/>
          <p:cNvSpPr/>
          <p:nvPr/>
        </p:nvSpPr>
        <p:spPr>
          <a:xfrm>
            <a:off x="3032759" y="3560315"/>
            <a:ext cx="753291" cy="571220"/>
          </a:xfrm>
          <a:prstGeom prst="curvedLef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tx1"/>
              </a:solidFill>
            </a:endParaRPr>
          </a:p>
        </p:txBody>
      </p:sp>
      <p:sp>
        <p:nvSpPr>
          <p:cNvPr id="25" name="Flecha curvada hacia la izquierda 24"/>
          <p:cNvSpPr/>
          <p:nvPr/>
        </p:nvSpPr>
        <p:spPr>
          <a:xfrm>
            <a:off x="2501861" y="4158767"/>
            <a:ext cx="753291" cy="571220"/>
          </a:xfrm>
          <a:prstGeom prst="curvedLeft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86043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Resultado de imagen para formularios tools aimadas"/>
          <p:cNvSpPr txBox="1">
            <a:spLocks noChangeAspect="1" noChangeArrowheads="1"/>
          </p:cNvSpPr>
          <p:nvPr/>
        </p:nvSpPr>
        <p:spPr bwMode="auto">
          <a:xfrm>
            <a:off x="1380760" y="235130"/>
            <a:ext cx="8499475" cy="901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CO" b="1" dirty="0" smtClean="0">
                <a:latin typeface="Arial Black" panose="020B0A04020102020204" pitchFamily="34" charset="0"/>
              </a:rPr>
              <a:t>Núcleo familiar</a:t>
            </a:r>
            <a:endParaRPr lang="es-CO" b="1" dirty="0">
              <a:latin typeface="Arial Black" panose="020B0A04020102020204" pitchFamily="34" charset="0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1473" y="809899"/>
            <a:ext cx="3958047" cy="2416627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9258" y="4676775"/>
            <a:ext cx="2095500" cy="218122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6335" y="4467633"/>
            <a:ext cx="2076450" cy="2200275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9520" y="4801008"/>
            <a:ext cx="2466975" cy="1847850"/>
          </a:xfrm>
          <a:prstGeom prst="rect">
            <a:avLst/>
          </a:prstGeom>
        </p:spPr>
      </p:pic>
      <p:sp>
        <p:nvSpPr>
          <p:cNvPr id="9" name="Flecha arriba y abajo 8"/>
          <p:cNvSpPr/>
          <p:nvPr/>
        </p:nvSpPr>
        <p:spPr>
          <a:xfrm>
            <a:off x="5215044" y="3405691"/>
            <a:ext cx="615260" cy="1216152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0" name="Flecha arriba y abajo 9"/>
          <p:cNvSpPr/>
          <p:nvPr/>
        </p:nvSpPr>
        <p:spPr>
          <a:xfrm>
            <a:off x="2516644" y="3343330"/>
            <a:ext cx="615260" cy="1216152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Flecha arriba y abajo 10"/>
          <p:cNvSpPr/>
          <p:nvPr/>
        </p:nvSpPr>
        <p:spPr>
          <a:xfrm>
            <a:off x="8354103" y="3405691"/>
            <a:ext cx="615260" cy="1216152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753995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Resultado de imagen para formularios tools aimadas"/>
          <p:cNvSpPr txBox="1">
            <a:spLocks noChangeAspect="1" noChangeArrowheads="1"/>
          </p:cNvSpPr>
          <p:nvPr/>
        </p:nvSpPr>
        <p:spPr bwMode="auto">
          <a:xfrm>
            <a:off x="1380760" y="235130"/>
            <a:ext cx="8499475" cy="574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CO" b="1" dirty="0" smtClean="0">
                <a:latin typeface="Arial Black" panose="020B0A04020102020204" pitchFamily="34" charset="0"/>
              </a:rPr>
              <a:t>Salud</a:t>
            </a:r>
            <a:endParaRPr lang="es-CO" b="1" dirty="0">
              <a:latin typeface="Arial Black" panose="020B0A04020102020204" pitchFamily="34" charset="0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8816" y="2456497"/>
            <a:ext cx="2047875" cy="222885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109" y="1381125"/>
            <a:ext cx="3609251" cy="437959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6354" y="1498690"/>
            <a:ext cx="2712856" cy="1552575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2147" y="3810134"/>
            <a:ext cx="2617063" cy="2143125"/>
          </a:xfrm>
          <a:prstGeom prst="rect">
            <a:avLst/>
          </a:prstGeom>
        </p:spPr>
      </p:pic>
      <p:sp>
        <p:nvSpPr>
          <p:cNvPr id="10" name="Flecha a la derecha con bandas 9"/>
          <p:cNvSpPr/>
          <p:nvPr/>
        </p:nvSpPr>
        <p:spPr>
          <a:xfrm>
            <a:off x="3487783" y="3213463"/>
            <a:ext cx="1513985" cy="842091"/>
          </a:xfrm>
          <a:prstGeom prst="striped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2" name="Flecha a la derecha con bandas 11"/>
          <p:cNvSpPr/>
          <p:nvPr/>
        </p:nvSpPr>
        <p:spPr>
          <a:xfrm>
            <a:off x="7503739" y="3005300"/>
            <a:ext cx="992150" cy="842091"/>
          </a:xfrm>
          <a:prstGeom prst="striped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Flecha izquierda y arriba 12"/>
          <p:cNvSpPr/>
          <p:nvPr/>
        </p:nvSpPr>
        <p:spPr>
          <a:xfrm rot="12475073">
            <a:off x="6663075" y="1476608"/>
            <a:ext cx="1227229" cy="627697"/>
          </a:xfrm>
          <a:prstGeom prst="lef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4" name="Flecha izquierda y arriba 13"/>
          <p:cNvSpPr/>
          <p:nvPr/>
        </p:nvSpPr>
        <p:spPr>
          <a:xfrm rot="2485113">
            <a:off x="6745442" y="5041833"/>
            <a:ext cx="1192253" cy="636269"/>
          </a:xfrm>
          <a:prstGeom prst="lef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5" name="Flecha izquierda 14"/>
          <p:cNvSpPr/>
          <p:nvPr/>
        </p:nvSpPr>
        <p:spPr>
          <a:xfrm flipV="1">
            <a:off x="3696789" y="1802674"/>
            <a:ext cx="967779" cy="513833"/>
          </a:xfrm>
          <a:prstGeom prst="leftArrow">
            <a:avLst/>
          </a:prstGeom>
          <a:solidFill>
            <a:srgbClr val="826BE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7" name="Flecha izquierda 16"/>
          <p:cNvSpPr/>
          <p:nvPr/>
        </p:nvSpPr>
        <p:spPr>
          <a:xfrm flipV="1">
            <a:off x="3696789" y="4741966"/>
            <a:ext cx="967779" cy="513833"/>
          </a:xfrm>
          <a:prstGeom prst="leftArrow">
            <a:avLst/>
          </a:prstGeom>
          <a:solidFill>
            <a:srgbClr val="826BE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8090558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Resultado de imagen para formularios tools aimadas"/>
          <p:cNvSpPr txBox="1">
            <a:spLocks noChangeAspect="1" noChangeArrowheads="1"/>
          </p:cNvSpPr>
          <p:nvPr/>
        </p:nvSpPr>
        <p:spPr bwMode="auto">
          <a:xfrm>
            <a:off x="1380760" y="235130"/>
            <a:ext cx="8499475" cy="574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CO" b="1" dirty="0" smtClean="0">
                <a:latin typeface="Arial Black" panose="020B0A04020102020204" pitchFamily="34" charset="0"/>
              </a:rPr>
              <a:t>Vivienda</a:t>
            </a:r>
            <a:endParaRPr lang="es-CO" b="1" dirty="0">
              <a:latin typeface="Arial Black" panose="020B0A04020102020204" pitchFamily="34" charset="0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834" y="1112520"/>
            <a:ext cx="3108960" cy="556260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4038" y="1904319"/>
            <a:ext cx="2619375" cy="174307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4038" y="4438513"/>
            <a:ext cx="2619375" cy="1743075"/>
          </a:xfrm>
          <a:prstGeom prst="rect">
            <a:avLst/>
          </a:prstGeom>
        </p:spPr>
      </p:pic>
      <p:sp>
        <p:nvSpPr>
          <p:cNvPr id="8" name="Llamada de flecha cuádruple 7"/>
          <p:cNvSpPr/>
          <p:nvPr/>
        </p:nvSpPr>
        <p:spPr>
          <a:xfrm>
            <a:off x="3696789" y="2886891"/>
            <a:ext cx="1959428" cy="1615005"/>
          </a:xfrm>
          <a:prstGeom prst="quad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734605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Resultado de imagen para formularios tools aimadas"/>
          <p:cNvSpPr txBox="1">
            <a:spLocks noChangeAspect="1" noChangeArrowheads="1"/>
          </p:cNvSpPr>
          <p:nvPr/>
        </p:nvSpPr>
        <p:spPr bwMode="auto">
          <a:xfrm>
            <a:off x="1380760" y="235130"/>
            <a:ext cx="8499475" cy="574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CO" b="1" dirty="0" smtClean="0">
                <a:latin typeface="Arial Black" panose="020B0A04020102020204" pitchFamily="34" charset="0"/>
              </a:rPr>
              <a:t>Tiempo de labor informal</a:t>
            </a:r>
            <a:endParaRPr lang="es-CO" b="1" dirty="0">
              <a:latin typeface="Arial Black" panose="020B0A04020102020204" pitchFamily="34" charset="0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045" y="1378674"/>
            <a:ext cx="3827418" cy="5283382"/>
          </a:xfrm>
          <a:prstGeom prst="rect">
            <a:avLst/>
          </a:prstGeom>
        </p:spPr>
      </p:pic>
      <p:sp>
        <p:nvSpPr>
          <p:cNvPr id="6" name="AutoShape 2" descr="Resultado de imagen para formularios tools aimadas"/>
          <p:cNvSpPr txBox="1">
            <a:spLocks noChangeAspect="1" noChangeArrowheads="1"/>
          </p:cNvSpPr>
          <p:nvPr/>
        </p:nvSpPr>
        <p:spPr bwMode="auto">
          <a:xfrm>
            <a:off x="5173296" y="2216330"/>
            <a:ext cx="5172891" cy="574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 fontScale="92500"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CO" b="1" dirty="0" smtClean="0">
                <a:latin typeface="Arial Black" panose="020B0A04020102020204" pitchFamily="34" charset="0"/>
              </a:rPr>
              <a:t>¿ Que tiempo como vendedor informal he trabajado?</a:t>
            </a:r>
            <a:endParaRPr lang="es-CO" b="1" dirty="0">
              <a:latin typeface="Arial Black" panose="020B0A04020102020204" pitchFamily="34" charset="0"/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0497" y="3527923"/>
            <a:ext cx="1857375" cy="2466975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6910" y="3929877"/>
            <a:ext cx="2562225" cy="1781175"/>
          </a:xfrm>
          <a:prstGeom prst="rect">
            <a:avLst/>
          </a:prstGeom>
        </p:spPr>
      </p:pic>
      <p:sp>
        <p:nvSpPr>
          <p:cNvPr id="10" name="Flecha derecha 9"/>
          <p:cNvSpPr/>
          <p:nvPr/>
        </p:nvSpPr>
        <p:spPr>
          <a:xfrm>
            <a:off x="4468307" y="2318656"/>
            <a:ext cx="692331" cy="3701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Flecha derecha 10"/>
          <p:cNvSpPr/>
          <p:nvPr/>
        </p:nvSpPr>
        <p:spPr>
          <a:xfrm>
            <a:off x="4468305" y="3763187"/>
            <a:ext cx="692331" cy="3701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2" name="Flecha derecha 11"/>
          <p:cNvSpPr/>
          <p:nvPr/>
        </p:nvSpPr>
        <p:spPr>
          <a:xfrm>
            <a:off x="4468305" y="5151117"/>
            <a:ext cx="692331" cy="3701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Flecha izquierda 12"/>
          <p:cNvSpPr/>
          <p:nvPr/>
        </p:nvSpPr>
        <p:spPr>
          <a:xfrm>
            <a:off x="4814470" y="2917194"/>
            <a:ext cx="978408" cy="484632"/>
          </a:xfrm>
          <a:prstGeom prst="lef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4" name="Flecha izquierda 13"/>
          <p:cNvSpPr/>
          <p:nvPr/>
        </p:nvSpPr>
        <p:spPr>
          <a:xfrm>
            <a:off x="4814470" y="5981624"/>
            <a:ext cx="978408" cy="484632"/>
          </a:xfrm>
          <a:prstGeom prst="lef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5" name="Flecha izquierda 14"/>
          <p:cNvSpPr/>
          <p:nvPr/>
        </p:nvSpPr>
        <p:spPr>
          <a:xfrm>
            <a:off x="4814470" y="4361121"/>
            <a:ext cx="978408" cy="484632"/>
          </a:xfrm>
          <a:prstGeom prst="lef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343416510"/>
      </p:ext>
    </p:extLst>
  </p:cSld>
  <p:clrMapOvr>
    <a:masterClrMapping/>
  </p:clrMapOvr>
</p:sld>
</file>

<file path=ppt/theme/theme1.xml><?xml version="1.0" encoding="utf-8"?>
<a:theme xmlns:a="http://schemas.openxmlformats.org/drawingml/2006/main" name="Faceta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141</TotalTime>
  <Words>79</Words>
  <Application>Microsoft Office PowerPoint</Application>
  <PresentationFormat>Panorámica</PresentationFormat>
  <Paragraphs>14</Paragraphs>
  <Slides>11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11</vt:i4>
      </vt:variant>
    </vt:vector>
  </HeadingPairs>
  <TitlesOfParts>
    <vt:vector size="16" baseType="lpstr">
      <vt:lpstr>Arial</vt:lpstr>
      <vt:lpstr>Arial Black</vt:lpstr>
      <vt:lpstr>Trebuchet MS</vt:lpstr>
      <vt:lpstr>Wingdings 3</vt:lpstr>
      <vt:lpstr>Faceta</vt:lpstr>
      <vt:lpstr>RUVI</vt:lpstr>
      <vt:lpstr>Presentación de PowerPoint</vt:lpstr>
      <vt:lpstr>RIVI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SAMSUNG</dc:creator>
  <cp:lastModifiedBy>SAMSUNG</cp:lastModifiedBy>
  <cp:revision>15</cp:revision>
  <dcterms:created xsi:type="dcterms:W3CDTF">2019-11-02T04:58:30Z</dcterms:created>
  <dcterms:modified xsi:type="dcterms:W3CDTF">2019-11-02T07:19:36Z</dcterms:modified>
</cp:coreProperties>
</file>